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70" r:id="rId5"/>
    <p:sldId id="290" r:id="rId6"/>
    <p:sldId id="292" r:id="rId7"/>
    <p:sldId id="291" r:id="rId8"/>
    <p:sldId id="29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73D9B-BD85-4AEF-9F1F-E34C62CB69A5}" v="2" dt="2023-09-08T12:15:36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06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A9D73D9B-BD85-4AEF-9F1F-E34C62CB69A5}"/>
    <pc:docChg chg="custSel addSld delSld modSld">
      <pc:chgData name="Pascalle Cup" userId="abbe84a0-611b-406e-b251-e8b4b71c069a" providerId="ADAL" clId="{A9D73D9B-BD85-4AEF-9F1F-E34C62CB69A5}" dt="2023-09-12T12:38:35.310" v="243" actId="6549"/>
      <pc:docMkLst>
        <pc:docMk/>
      </pc:docMkLst>
      <pc:sldChg chg="del">
        <pc:chgData name="Pascalle Cup" userId="abbe84a0-611b-406e-b251-e8b4b71c069a" providerId="ADAL" clId="{A9D73D9B-BD85-4AEF-9F1F-E34C62CB69A5}" dt="2023-09-08T12:10:42.519" v="0" actId="47"/>
        <pc:sldMkLst>
          <pc:docMk/>
          <pc:sldMk cId="1439573609" sldId="289"/>
        </pc:sldMkLst>
      </pc:sldChg>
      <pc:sldChg chg="modSp mod">
        <pc:chgData name="Pascalle Cup" userId="abbe84a0-611b-406e-b251-e8b4b71c069a" providerId="ADAL" clId="{A9D73D9B-BD85-4AEF-9F1F-E34C62CB69A5}" dt="2023-09-08T12:11:06.206" v="22" actId="20577"/>
        <pc:sldMkLst>
          <pc:docMk/>
          <pc:sldMk cId="2642305667" sldId="291"/>
        </pc:sldMkLst>
        <pc:spChg chg="mod">
          <ac:chgData name="Pascalle Cup" userId="abbe84a0-611b-406e-b251-e8b4b71c069a" providerId="ADAL" clId="{A9D73D9B-BD85-4AEF-9F1F-E34C62CB69A5}" dt="2023-09-08T12:11:06.206" v="22" actId="20577"/>
          <ac:spMkLst>
            <pc:docMk/>
            <pc:sldMk cId="2642305667" sldId="291"/>
            <ac:spMk id="9" creationId="{1CE41A62-4CE2-F320-22DE-7702D8641936}"/>
          </ac:spMkLst>
        </pc:spChg>
      </pc:sldChg>
      <pc:sldChg chg="addSp delSp modSp new mod modAnim">
        <pc:chgData name="Pascalle Cup" userId="abbe84a0-611b-406e-b251-e8b4b71c069a" providerId="ADAL" clId="{A9D73D9B-BD85-4AEF-9F1F-E34C62CB69A5}" dt="2023-09-12T12:38:35.310" v="243" actId="6549"/>
        <pc:sldMkLst>
          <pc:docMk/>
          <pc:sldMk cId="1286697952" sldId="293"/>
        </pc:sldMkLst>
        <pc:spChg chg="mod">
          <ac:chgData name="Pascalle Cup" userId="abbe84a0-611b-406e-b251-e8b4b71c069a" providerId="ADAL" clId="{A9D73D9B-BD85-4AEF-9F1F-E34C62CB69A5}" dt="2023-09-12T12:38:35.310" v="243" actId="6549"/>
          <ac:spMkLst>
            <pc:docMk/>
            <pc:sldMk cId="1286697952" sldId="293"/>
            <ac:spMk id="2" creationId="{0A2813C2-076D-F1A4-A19D-BABABCB1905A}"/>
          </ac:spMkLst>
        </pc:spChg>
        <pc:spChg chg="del">
          <ac:chgData name="Pascalle Cup" userId="abbe84a0-611b-406e-b251-e8b4b71c069a" providerId="ADAL" clId="{A9D73D9B-BD85-4AEF-9F1F-E34C62CB69A5}" dt="2023-09-08T12:13:42.864" v="205" actId="478"/>
          <ac:spMkLst>
            <pc:docMk/>
            <pc:sldMk cId="1286697952" sldId="293"/>
            <ac:spMk id="4" creationId="{F7248637-F988-D9E0-4FE8-C1B5FD9FBED3}"/>
          </ac:spMkLst>
        </pc:spChg>
        <pc:spChg chg="add mod">
          <ac:chgData name="Pascalle Cup" userId="abbe84a0-611b-406e-b251-e8b4b71c069a" providerId="ADAL" clId="{A9D73D9B-BD85-4AEF-9F1F-E34C62CB69A5}" dt="2023-09-08T12:15:33.651" v="239" actId="1076"/>
          <ac:spMkLst>
            <pc:docMk/>
            <pc:sldMk cId="1286697952" sldId="293"/>
            <ac:spMk id="6" creationId="{F7C4B575-968F-C356-C3B2-6CEBAE0F0CDE}"/>
          </ac:spMkLst>
        </pc:spChg>
        <pc:spChg chg="add mod">
          <ac:chgData name="Pascalle Cup" userId="abbe84a0-611b-406e-b251-e8b4b71c069a" providerId="ADAL" clId="{A9D73D9B-BD85-4AEF-9F1F-E34C62CB69A5}" dt="2023-09-08T12:15:03.014" v="211" actId="113"/>
          <ac:spMkLst>
            <pc:docMk/>
            <pc:sldMk cId="1286697952" sldId="293"/>
            <ac:spMk id="8" creationId="{353C840A-C64A-3FC6-2230-8A5DAFC420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12-9-2023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12-9-2023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12-9-2023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12-9-2023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12-9-2023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12-9-2023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12-9-2023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zbUNCu2mqkI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venementorganiseren.nl/artikel/28-simpele-stappen-om-jouw-evenement-duurzaam-te-maken-416.html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Een duurzaam evenement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Wat bedoelen we met een duurzaam evenement?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</a:t>
            </a:fld>
            <a:endParaRPr lang="nl-NL" noProof="0"/>
          </a:p>
        </p:txBody>
      </p:sp>
      <p:sp>
        <p:nvSpPr>
          <p:cNvPr id="1033" name="Text Placeholder 5">
            <a:extLst>
              <a:ext uri="{FF2B5EF4-FFF2-40B4-BE49-F238E27FC236}">
                <a16:creationId xmlns:a16="http://schemas.microsoft.com/office/drawing/2014/main" id="{64E9EF82-703D-927F-A0DD-F31CC9E90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duurzaam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Wat is </a:t>
            </a:r>
            <a:r>
              <a:rPr lang="en-US" dirty="0" err="1"/>
              <a:t>dat</a:t>
            </a:r>
            <a:r>
              <a:rPr lang="en-US" dirty="0"/>
              <a:t> dan?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What The 3Ps Of The Triple Bottom Line Really Mean">
            <a:extLst>
              <a:ext uri="{FF2B5EF4-FFF2-40B4-BE49-F238E27FC236}">
                <a16:creationId xmlns:a16="http://schemas.microsoft.com/office/drawing/2014/main" id="{FB7EE169-5C0E-6CB0-03AD-6ACD741EA3F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392" b="2"/>
          <a:stretch/>
        </p:blipFill>
        <p:spPr bwMode="auto">
          <a:xfrm>
            <a:off x="5148986" y="1821635"/>
            <a:ext cx="5408178" cy="374142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4-3-2021</a:t>
            </a:r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875D6C-5C90-1A0A-FF6F-23DE282F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F65A-B4BA-49A9-886F-F5BBDA16BDE6}" type="datetime1">
              <a:rPr lang="nl-NL" smtClean="0"/>
              <a:pPr/>
              <a:t>12-9-2023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DD91AF-4F83-37F3-54B3-850436EA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5CA04B-47CF-3ACF-236A-2797EEAD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Onlinemedia 8" title="Ons Klimaat. Jouw Invloed. - Alexander">
            <a:hlinkClick r:id="" action="ppaction://media"/>
            <a:extLst>
              <a:ext uri="{FF2B5EF4-FFF2-40B4-BE49-F238E27FC236}">
                <a16:creationId xmlns:a16="http://schemas.microsoft.com/office/drawing/2014/main" id="{EF04AA41-84C0-C0FD-DCC3-C327BEDC12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3186" y="1381991"/>
            <a:ext cx="6938064" cy="39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9831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7B97E53B-6C55-0BF0-5BB1-92B3BD2A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4</a:t>
            </a:fld>
            <a:endParaRPr lang="nl-NL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CDD685-395A-B701-058B-E161125EC67F}"/>
              </a:ext>
            </a:extLst>
          </p:cNvPr>
          <p:cNvSpPr txBox="1"/>
          <p:nvPr/>
        </p:nvSpPr>
        <p:spPr>
          <a:xfrm>
            <a:off x="6269925" y="3524966"/>
            <a:ext cx="4261395" cy="11311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nl-NL" sz="1600" kern="1200" dirty="0">
                <a:solidFill>
                  <a:schemeClr val="accent4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 simpele stappen om jouw evenement duurzaam te maken - Evenement Organiseren</a:t>
            </a:r>
            <a:endParaRPr lang="nl-NL" sz="1600" kern="12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8C47839-3D2D-A7D3-DDB9-F61CBB6CB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692"/>
          <a:stretch/>
        </p:blipFill>
        <p:spPr>
          <a:xfrm>
            <a:off x="371475" y="1700213"/>
            <a:ext cx="5656454" cy="3913188"/>
          </a:xfrm>
          <a:prstGeom prst="rect">
            <a:avLst/>
          </a:prstGeom>
          <a:noFill/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CE41A62-4CE2-F320-22DE-7702D8641936}"/>
              </a:ext>
            </a:extLst>
          </p:cNvPr>
          <p:cNvSpPr txBox="1"/>
          <p:nvPr/>
        </p:nvSpPr>
        <p:spPr>
          <a:xfrm>
            <a:off x="6175376" y="1700212"/>
            <a:ext cx="4823846" cy="4429125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Lees het artikel goed door.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Selecteer een aantal ideeën die passen bij jullie evenement. 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017374-29E8-5D86-1E87-012980E16FE8}"/>
              </a:ext>
            </a:extLst>
          </p:cNvPr>
          <p:cNvSpPr txBox="1"/>
          <p:nvPr/>
        </p:nvSpPr>
        <p:spPr>
          <a:xfrm>
            <a:off x="371476" y="296863"/>
            <a:ext cx="11437745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000" b="1" i="0" kern="1200" spc="0" baseline="0">
                <a:effectLst/>
                <a:latin typeface="+mj-lt"/>
                <a:ea typeface="+mj-ea"/>
                <a:cs typeface="+mj-cs"/>
              </a:rPr>
              <a:t>28 simpele stappen om jouw evenement duurzaam te maken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58EE828-BCBF-6532-0F67-6A08FF18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316F65A-B4BA-49A9-886F-F5BBDA16BDE6}" type="datetime1">
              <a:rPr lang="nl-NL" smtClean="0"/>
              <a:pPr>
                <a:spcAft>
                  <a:spcPts val="600"/>
                </a:spcAft>
              </a:pPr>
              <a:t>12-9-2023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E64500-AA42-8F71-E27D-0B6DFF64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D12A633-B16E-9E55-E5AB-869DBD42E1D5}"/>
              </a:ext>
            </a:extLst>
          </p:cNvPr>
          <p:cNvSpPr txBox="1"/>
          <p:nvPr/>
        </p:nvSpPr>
        <p:spPr>
          <a:xfrm>
            <a:off x="6164073" y="4415629"/>
            <a:ext cx="4942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Het artikel kun je ook op wiki vinden onder taak 4: het concept ontwerpen. </a:t>
            </a:r>
          </a:p>
        </p:txBody>
      </p:sp>
    </p:spTree>
    <p:extLst>
      <p:ext uri="{BB962C8B-B14F-4D97-AF65-F5344CB8AC3E}">
        <p14:creationId xmlns:p14="http://schemas.microsoft.com/office/powerpoint/2010/main" val="264230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813C2-076D-F1A4-A19D-BABABCB1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Fasen in het project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9BA73C-A67E-6D1C-8C23-D2A96D7B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500E95-2BA4-A5D0-8DFD-914B87EA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C4B575-968F-C356-C3B2-6CEBAE0F0CDE}"/>
              </a:ext>
            </a:extLst>
          </p:cNvPr>
          <p:cNvSpPr txBox="1"/>
          <p:nvPr/>
        </p:nvSpPr>
        <p:spPr>
          <a:xfrm>
            <a:off x="6905999" y="1018144"/>
            <a:ext cx="3951889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We zitten nog steeds in fase 1 @ 2</a:t>
            </a:r>
          </a:p>
          <a:p>
            <a:endParaRPr lang="nl-NL" dirty="0"/>
          </a:p>
          <a:p>
            <a:r>
              <a:rPr lang="nl-NL" dirty="0"/>
              <a:t>Onderzoek en verkenning  </a:t>
            </a:r>
          </a:p>
          <a:p>
            <a:endParaRPr lang="nl-NL" dirty="0"/>
          </a:p>
          <a:p>
            <a:r>
              <a:rPr lang="nl-NL" dirty="0"/>
              <a:t>Alles wat we nu verzamelen is input voor de </a:t>
            </a:r>
            <a:r>
              <a:rPr lang="nl-NL" b="1" dirty="0"/>
              <a:t>conceptontwikkeling.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53C840A-C64A-3FC6-2230-8A5DAFC420A0}"/>
              </a:ext>
            </a:extLst>
          </p:cNvPr>
          <p:cNvSpPr txBox="1"/>
          <p:nvPr/>
        </p:nvSpPr>
        <p:spPr>
          <a:xfrm>
            <a:off x="371476" y="1018144"/>
            <a:ext cx="6096000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nl-NL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Fase 1 en 2. Oriëntatie &amp; verkenning</a:t>
            </a:r>
            <a:b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Opdrachten: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Contact leggen met het bedrijf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Doelgroep selecteren en analyseren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Terrein inventarisatie</a:t>
            </a:r>
          </a:p>
          <a:p>
            <a:pPr algn="l">
              <a:buFont typeface="+mj-lt"/>
              <a:buAutoNum type="arabicPeriod"/>
            </a:pPr>
            <a:r>
              <a:rPr lang="nl-NL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Concept ontwerpen</a:t>
            </a:r>
          </a:p>
          <a:p>
            <a:pPr algn="l"/>
            <a:r>
              <a:rPr lang="nl-NL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Fase 3 en 4. Planning &amp; voorbereiding</a:t>
            </a:r>
            <a:b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Opdrachten: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Opstellen actielijst en strokenplanning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Communicatie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Draaiboek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Personeelsplanning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Financieel overzicht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Risicoanalyse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Presentatie aan opdrachtgever</a:t>
            </a:r>
          </a:p>
          <a:p>
            <a:pPr algn="l"/>
            <a:r>
              <a:rPr lang="nl-NL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Fase 5. Uitvoering</a:t>
            </a:r>
            <a:b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Realisatie: Uitvoering van het evenement</a:t>
            </a:r>
          </a:p>
          <a:p>
            <a:pPr algn="l"/>
            <a:r>
              <a:rPr lang="nl-NL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Fase 6. Evaluatie</a:t>
            </a:r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07E861-54CE-4887-B4CF-7AFDD35A0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23</TotalTime>
  <Words>178</Words>
  <Application>Microsoft Office PowerPoint</Application>
  <PresentationFormat>Breedbeeld</PresentationFormat>
  <Paragraphs>47</Paragraphs>
  <Slides>5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Yuverta</vt:lpstr>
      <vt:lpstr>Een duurzaam evenement</vt:lpstr>
      <vt:lpstr>Wat bedoelen we met een duurzaam evenement? </vt:lpstr>
      <vt:lpstr>PowerPoint-presentatie</vt:lpstr>
      <vt:lpstr>PowerPoint-presentatie</vt:lpstr>
      <vt:lpstr>Fasen in het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duurzaam evenement</dc:title>
  <dc:creator>Pascalle Cup</dc:creator>
  <dc:description>Template by HQ Solutions</dc:description>
  <cp:lastModifiedBy>Pascalle Cup</cp:lastModifiedBy>
  <cp:revision>1</cp:revision>
  <dcterms:created xsi:type="dcterms:W3CDTF">2023-08-31T08:15:15Z</dcterms:created>
  <dcterms:modified xsi:type="dcterms:W3CDTF">2023-09-12T12:38:39Z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  <property fmtid="{D5CDD505-2E9C-101B-9397-08002B2CF9AE}" pid="6" name="MediaServiceImageTags">
    <vt:lpwstr/>
  </property>
</Properties>
</file>